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2" r:id="rId3"/>
    <p:sldId id="258" r:id="rId4"/>
    <p:sldId id="265" r:id="rId5"/>
    <p:sldId id="266" r:id="rId6"/>
    <p:sldId id="264" r:id="rId7"/>
    <p:sldId id="274" r:id="rId8"/>
    <p:sldId id="259" r:id="rId9"/>
    <p:sldId id="267" r:id="rId10"/>
    <p:sldId id="268" r:id="rId11"/>
    <p:sldId id="269" r:id="rId12"/>
    <p:sldId id="260" r:id="rId13"/>
    <p:sldId id="270" r:id="rId14"/>
    <p:sldId id="271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0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8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9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3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29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E4F601-3ED8-4F99-88DD-8EAE243B324D}" type="datetimeFigureOut">
              <a:rPr lang="en-US" smtClean="0"/>
              <a:t>25/04/2017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A23F2C-9727-43B5-A4AF-5EA78456913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9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Nexus Thinking in Practice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160"/>
            <a:ext cx="10515600" cy="1325563"/>
          </a:xfrm>
        </p:spPr>
        <p:txBody>
          <a:bodyPr/>
          <a:lstStyle/>
          <a:p>
            <a:r>
              <a:rPr lang="en-US" dirty="0"/>
              <a:t>Create a shared strategy or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Scenarios: Intuitive </a:t>
            </a:r>
            <a:r>
              <a:rPr lang="en-US" dirty="0"/>
              <a:t>logics</a:t>
            </a:r>
          </a:p>
          <a:p>
            <a:r>
              <a:rPr lang="en-US" b="1" dirty="0" smtClean="0"/>
              <a:t>Scenarios: </a:t>
            </a:r>
            <a:r>
              <a:rPr lang="en-US" b="1" dirty="0" err="1" smtClean="0"/>
              <a:t>Backcasting</a:t>
            </a:r>
            <a:endParaRPr lang="en-US" b="1" dirty="0" smtClean="0"/>
          </a:p>
          <a:p>
            <a:r>
              <a:rPr lang="en-US" dirty="0" smtClean="0"/>
              <a:t>Participatory mapping</a:t>
            </a: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5989446" y="1831415"/>
            <a:ext cx="2508068" cy="1313769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Visions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5978560" y="3127858"/>
            <a:ext cx="2508068" cy="1296443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 to the Futures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8560" y="4424301"/>
            <a:ext cx="2508068" cy="7503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Plan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5434" y="1825624"/>
            <a:ext cx="2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we want the future to look like?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5434" y="3072562"/>
            <a:ext cx="2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steps must we take to get there?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5434" y="4319500"/>
            <a:ext cx="271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responsibility do we each have to embark on that path?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shared strategy or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Scenarios: Intuitive </a:t>
            </a:r>
            <a:r>
              <a:rPr lang="en-US" dirty="0"/>
              <a:t>logics</a:t>
            </a:r>
          </a:p>
          <a:p>
            <a:r>
              <a:rPr lang="en-US" dirty="0" smtClean="0"/>
              <a:t>Scenarios: </a:t>
            </a:r>
            <a:r>
              <a:rPr lang="en-US" dirty="0" err="1" smtClean="0"/>
              <a:t>Backcasting</a:t>
            </a:r>
            <a:endParaRPr lang="en-US" dirty="0" smtClean="0"/>
          </a:p>
          <a:p>
            <a:r>
              <a:rPr lang="en-US" b="1" dirty="0" smtClean="0"/>
              <a:t>Participatory mapping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7920" y="5896673"/>
            <a:ext cx="541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http://www.sswm.info/content/participatory-mapping-decision-making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6" y="1825625"/>
            <a:ext cx="6079264" cy="40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 integrated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Multi-criteria analysis</a:t>
            </a:r>
          </a:p>
          <a:p>
            <a:r>
              <a:rPr lang="en-US" dirty="0" smtClean="0"/>
              <a:t>Cross-impact analysis</a:t>
            </a:r>
          </a:p>
          <a:p>
            <a:r>
              <a:rPr lang="en-US" dirty="0" smtClean="0"/>
              <a:t>Integrated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 integrated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Multi-criteria analysis</a:t>
            </a:r>
          </a:p>
          <a:p>
            <a:r>
              <a:rPr lang="en-US" dirty="0" smtClean="0"/>
              <a:t>Cross-impact analysis</a:t>
            </a:r>
          </a:p>
          <a:p>
            <a:r>
              <a:rPr lang="en-US" dirty="0" smtClean="0"/>
              <a:t>Integrated modeling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601339"/>
            <a:ext cx="6043431" cy="486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1321" y="6448149"/>
            <a:ext cx="1410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Forni et al.,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68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 integrated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Multi-criteria analysis</a:t>
            </a:r>
          </a:p>
          <a:p>
            <a:r>
              <a:rPr lang="en-US" b="1" dirty="0" smtClean="0"/>
              <a:t>Cross-impact analysis</a:t>
            </a:r>
          </a:p>
          <a:p>
            <a:r>
              <a:rPr lang="en-US" dirty="0" smtClean="0"/>
              <a:t>Integrated modeling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93" y="1825625"/>
            <a:ext cx="6376795" cy="1630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94" y="3626762"/>
            <a:ext cx="6376796" cy="1624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3771" y="5232317"/>
            <a:ext cx="3380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Kemp-Benedict and Agyemang-Bonsu,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32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 integrated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Multi-criteria analysis</a:t>
            </a:r>
          </a:p>
          <a:p>
            <a:r>
              <a:rPr lang="en-US" dirty="0" smtClean="0"/>
              <a:t>Cross-impact analysis</a:t>
            </a:r>
          </a:p>
          <a:p>
            <a:r>
              <a:rPr lang="en-US" b="1" dirty="0" smtClean="0"/>
              <a:t>Integrated modeling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5625"/>
            <a:ext cx="6096000" cy="4219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669" y="6045200"/>
            <a:ext cx="5306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http://www.millennium-institute.org/integrated_planning/tools/SDG/</a:t>
            </a:r>
          </a:p>
        </p:txBody>
      </p:sp>
    </p:spTree>
    <p:extLst>
      <p:ext uri="{BB962C8B-B14F-4D97-AF65-F5344CB8AC3E}">
        <p14:creationId xmlns:p14="http://schemas.microsoft.com/office/powerpoint/2010/main" val="27323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45" y="737548"/>
            <a:ext cx="9720072" cy="717726"/>
          </a:xfrm>
        </p:spPr>
        <p:txBody>
          <a:bodyPr/>
          <a:lstStyle/>
          <a:p>
            <a:r>
              <a:rPr lang="en-US" dirty="0" smtClean="0"/>
              <a:t>Stations in the room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6710" y="1344860"/>
            <a:ext cx="225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Sign-up for discussion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098" y="1344860"/>
            <a:ext cx="34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UNOG’s Perception Change Project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9" y="4348426"/>
            <a:ext cx="2852300" cy="2307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7098" y="3955590"/>
            <a:ext cx="38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EMG Nexus Dialogue Visualization tool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6709" y="395559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Method clinic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9485" y="4285903"/>
            <a:ext cx="5514538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discussion about choosing methods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39" y="1662050"/>
            <a:ext cx="3841125" cy="2176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9485" y="1714192"/>
            <a:ext cx="5514538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Please choose a breakout group: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 smtClean="0"/>
              <a:t>Environment </a:t>
            </a:r>
            <a:r>
              <a:rPr lang="en-US" b="1" dirty="0"/>
              <a:t>and the humanitarian sector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 smtClean="0"/>
              <a:t>Environment </a:t>
            </a:r>
            <a:r>
              <a:rPr lang="en-US" b="1" dirty="0"/>
              <a:t>and </a:t>
            </a:r>
            <a:r>
              <a:rPr lang="en-US" b="1" dirty="0" smtClean="0"/>
              <a:t>poverty</a:t>
            </a:r>
            <a:endParaRPr lang="en-US" b="1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/>
              <a:t>Urban </a:t>
            </a:r>
            <a:r>
              <a:rPr lang="en-US" b="1" dirty="0" smtClean="0"/>
              <a:t>pollution, </a:t>
            </a:r>
            <a:r>
              <a:rPr lang="en-US" b="1" dirty="0"/>
              <a:t>health and sustainable development </a:t>
            </a:r>
          </a:p>
        </p:txBody>
      </p:sp>
    </p:spTree>
    <p:extLst>
      <p:ext uri="{BB962C8B-B14F-4D97-AF65-F5344CB8AC3E}">
        <p14:creationId xmlns:p14="http://schemas.microsoft.com/office/powerpoint/2010/main" val="39361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71" y="833178"/>
            <a:ext cx="9720072" cy="581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want to do?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90" y="2464409"/>
            <a:ext cx="5901826" cy="42880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90349" y="1406762"/>
            <a:ext cx="10824308" cy="3256390"/>
            <a:chOff x="765908" y="1414579"/>
            <a:chExt cx="10824308" cy="3256390"/>
          </a:xfrm>
        </p:grpSpPr>
        <p:sp>
          <p:nvSpPr>
            <p:cNvPr id="14" name="Rounded Rectangle 13"/>
            <p:cNvSpPr/>
            <p:nvPr/>
          </p:nvSpPr>
          <p:spPr>
            <a:xfrm>
              <a:off x="765908" y="1414579"/>
              <a:ext cx="10824308" cy="906586"/>
            </a:xfrm>
            <a:prstGeom prst="roundRect">
              <a:avLst/>
            </a:prstGeom>
            <a:solidFill>
              <a:srgbClr val="70AD47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5908" y="1422397"/>
              <a:ext cx="3524738" cy="8987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Identify potential </a:t>
              </a:r>
              <a:r>
                <a:rPr lang="en-US" dirty="0" smtClean="0"/>
                <a:t>synergy/conflict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15693" y="1422396"/>
              <a:ext cx="3524738" cy="8987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Create a shared strategy or vision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065478" y="1414579"/>
              <a:ext cx="3524738" cy="8987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Develop an integrated plan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75385" y="3102703"/>
              <a:ext cx="1742830" cy="1568266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890349" y="2323356"/>
              <a:ext cx="10582636" cy="771530"/>
            </a:xfrm>
            <a:prstGeom prst="trapezoid">
              <a:avLst>
                <a:gd name="adj" fmla="val 573018"/>
              </a:avLst>
            </a:prstGeom>
            <a:solidFill>
              <a:srgbClr val="70AD47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potential </a:t>
            </a:r>
            <a:r>
              <a:rPr lang="en-US" dirty="0" smtClean="0"/>
              <a:t>synergy/conflict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Futures Wheel</a:t>
            </a:r>
          </a:p>
          <a:p>
            <a:r>
              <a:rPr lang="en-US" dirty="0"/>
              <a:t>SWOC </a:t>
            </a:r>
            <a:r>
              <a:rPr lang="en-US" dirty="0" smtClean="0"/>
              <a:t>analysis*</a:t>
            </a:r>
          </a:p>
          <a:p>
            <a:r>
              <a:rPr lang="en-US" dirty="0" smtClean="0"/>
              <a:t>Actor-network maps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* The same as a SWOT analysis, but I like “challenges” better than “threats”</a:t>
            </a:r>
          </a:p>
        </p:txBody>
      </p:sp>
    </p:spTree>
    <p:extLst>
      <p:ext uri="{BB962C8B-B14F-4D97-AF65-F5344CB8AC3E}">
        <p14:creationId xmlns:p14="http://schemas.microsoft.com/office/powerpoint/2010/main" val="20547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potential synergy/conflict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Futures Wheel</a:t>
            </a:r>
          </a:p>
          <a:p>
            <a:r>
              <a:rPr lang="en-US" dirty="0"/>
              <a:t>SWOC analysis</a:t>
            </a:r>
          </a:p>
          <a:p>
            <a:r>
              <a:rPr lang="en-US" dirty="0" smtClean="0"/>
              <a:t>Actor-network maps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1988750"/>
            <a:ext cx="6367190" cy="40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potential synergy/conflict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Futures Wheel</a:t>
            </a:r>
          </a:p>
          <a:p>
            <a:r>
              <a:rPr lang="en-US" b="1" dirty="0"/>
              <a:t>SWOC analysis</a:t>
            </a:r>
          </a:p>
          <a:p>
            <a:r>
              <a:rPr lang="en-US" dirty="0" smtClean="0"/>
              <a:t>Actor-network maps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43443"/>
              </p:ext>
            </p:extLst>
          </p:nvPr>
        </p:nvGraphicFramePr>
        <p:xfrm>
          <a:off x="4728754" y="1825623"/>
          <a:ext cx="5886994" cy="4486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3497">
                  <a:extLst>
                    <a:ext uri="{9D8B030D-6E8A-4147-A177-3AD203B41FA5}">
                      <a16:colId xmlns:a16="http://schemas.microsoft.com/office/drawing/2014/main" xmlns="" val="985795389"/>
                    </a:ext>
                  </a:extLst>
                </a:gridCol>
                <a:gridCol w="2943497">
                  <a:extLst>
                    <a:ext uri="{9D8B030D-6E8A-4147-A177-3AD203B41FA5}">
                      <a16:colId xmlns:a16="http://schemas.microsoft.com/office/drawing/2014/main" xmlns="" val="3109104671"/>
                    </a:ext>
                  </a:extLst>
                </a:gridCol>
              </a:tblGrid>
              <a:tr h="2243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Strengths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Weaknesses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2450536165"/>
                  </a:ext>
                </a:extLst>
              </a:tr>
              <a:tr h="2243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Opportunities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Challenges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401622006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6103" y="2790313"/>
            <a:ext cx="202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can we offer?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0062" y="2788745"/>
            <a:ext cx="267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Where could we use help?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33869" y="4978167"/>
            <a:ext cx="212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initiatives can we contribute to?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42789" y="4978167"/>
            <a:ext cx="212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initiatives could constrain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potential synergy/conflict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Futures Wheel</a:t>
            </a:r>
          </a:p>
          <a:p>
            <a:r>
              <a:rPr lang="en-US" dirty="0"/>
              <a:t>SWOC analysis</a:t>
            </a:r>
          </a:p>
          <a:p>
            <a:r>
              <a:rPr lang="en-US" b="1" dirty="0" smtClean="0"/>
              <a:t>Actor-network maps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17" y="1470761"/>
            <a:ext cx="6255883" cy="50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potential synergy/conflict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Futures Wheel</a:t>
            </a:r>
          </a:p>
          <a:p>
            <a:r>
              <a:rPr lang="en-US" dirty="0"/>
              <a:t>SWOC analysis</a:t>
            </a:r>
          </a:p>
          <a:p>
            <a:r>
              <a:rPr lang="en-US" b="1" dirty="0" smtClean="0"/>
              <a:t>Actor-network maps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7322" y="5693871"/>
            <a:ext cx="3900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http://www.geneve-int.ch/sdgmapping/index.html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14" y="1690688"/>
            <a:ext cx="7098235" cy="40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shared strategy or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Scenarios: Intuitive </a:t>
            </a:r>
            <a:r>
              <a:rPr lang="en-US" dirty="0"/>
              <a:t>logics</a:t>
            </a:r>
          </a:p>
          <a:p>
            <a:r>
              <a:rPr lang="en-US" dirty="0" smtClean="0"/>
              <a:t>Scenarios: </a:t>
            </a:r>
            <a:r>
              <a:rPr lang="en-US" dirty="0" err="1" smtClean="0"/>
              <a:t>Backcasting</a:t>
            </a:r>
            <a:endParaRPr lang="en-US" dirty="0" smtClean="0"/>
          </a:p>
          <a:p>
            <a:r>
              <a:rPr lang="en-US" dirty="0" smtClean="0"/>
              <a:t>Participatory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shared strategy or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Scenarios: Intuitive </a:t>
            </a:r>
            <a:r>
              <a:rPr lang="en-US" b="1" dirty="0"/>
              <a:t>logics</a:t>
            </a:r>
          </a:p>
          <a:p>
            <a:r>
              <a:rPr lang="en-US" dirty="0" smtClean="0"/>
              <a:t>Scenarios: </a:t>
            </a:r>
            <a:r>
              <a:rPr lang="en-US" dirty="0" err="1" smtClean="0"/>
              <a:t>Backcasting</a:t>
            </a:r>
            <a:endParaRPr lang="en-US" dirty="0" smtClean="0"/>
          </a:p>
          <a:p>
            <a:r>
              <a:rPr lang="en-US" dirty="0" smtClean="0"/>
              <a:t>Participatory mapping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5991495" y="1808298"/>
            <a:ext cx="2508068" cy="1313769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Driving Forces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5980609" y="3122067"/>
            <a:ext cx="2508068" cy="1296443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Critical Uncertainties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5980609" y="4418510"/>
            <a:ext cx="2508068" cy="1296443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Scenario Logic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91495" y="5696493"/>
            <a:ext cx="2508068" cy="7503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Robust Plans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5434" y="1795091"/>
            <a:ext cx="271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forces, out of our direct control, are shaping the system?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34548" y="3077963"/>
            <a:ext cx="271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driving forces are both </a:t>
            </a:r>
            <a:r>
              <a:rPr lang="en-US" i="1" dirty="0" smtClean="0"/>
              <a:t>highly uncertain</a:t>
            </a:r>
            <a:r>
              <a:rPr lang="en-US" dirty="0" smtClean="0"/>
              <a:t> and have a </a:t>
            </a:r>
            <a:r>
              <a:rPr lang="en-US" i="1" dirty="0" smtClean="0"/>
              <a:t>high impact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34548" y="4330302"/>
            <a:ext cx="271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combinations of critical uncertainties are useful to consider?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45434" y="5609998"/>
            <a:ext cx="271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policies, plans, or initiatives do best under multiple possible futures?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230</TotalTime>
  <Words>380</Words>
  <Application>Microsoft Office PowerPoint</Application>
  <PresentationFormat>Custom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Integral</vt:lpstr>
      <vt:lpstr>Applying Nexus Thinking in Practice</vt:lpstr>
      <vt:lpstr>What do you want to do?</vt:lpstr>
      <vt:lpstr>Identify potential synergy/conflict</vt:lpstr>
      <vt:lpstr>Identify potential synergy/conflict</vt:lpstr>
      <vt:lpstr>Identify potential synergy/conflict</vt:lpstr>
      <vt:lpstr>Identify potential synergy/conflict</vt:lpstr>
      <vt:lpstr>Identify potential synergy/conflict</vt:lpstr>
      <vt:lpstr>Create a shared strategy or vision</vt:lpstr>
      <vt:lpstr>Create a shared strategy or vision</vt:lpstr>
      <vt:lpstr>Create a shared strategy or vision</vt:lpstr>
      <vt:lpstr>Create a shared strategy or vision</vt:lpstr>
      <vt:lpstr>Develop an integrated plan</vt:lpstr>
      <vt:lpstr>Develop an integrated plan</vt:lpstr>
      <vt:lpstr>Develop an integrated plan</vt:lpstr>
      <vt:lpstr>Develop an integrated plan</vt:lpstr>
      <vt:lpstr>Stations in the room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Nexus Thinking in Practice</dc:title>
  <dc:creator>Amanda Kohn</dc:creator>
  <cp:lastModifiedBy>BEL</cp:lastModifiedBy>
  <cp:revision>114</cp:revision>
  <dcterms:created xsi:type="dcterms:W3CDTF">2017-04-03T18:01:32Z</dcterms:created>
  <dcterms:modified xsi:type="dcterms:W3CDTF">2017-04-25T15:11:18Z</dcterms:modified>
</cp:coreProperties>
</file>